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蔡翊昇 - 悟空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兰雨_-_最后一次的温柔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杨树人_-_泡沫_(男声版)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